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osis" pitchFamily="2" charset="0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391fb2662e6e5ec82e805208c47dc4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a30c3ef7f9f54ed4760ae1023ed0a7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623a2b7f6b6418271f2431257239f9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a2bcd378e4574dcda520ac9e4f539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9773687e66f98f74239d54b7aaa240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634014" y="1800600"/>
            <a:ext cx="4547586" cy="1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 dirty="0">
                <a:solidFill>
                  <a:schemeClr val="bg1"/>
                </a:solidFill>
              </a:rPr>
            </a:br>
            <a:endParaRPr sz="2800" b="0" i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sz="2100" i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lang="en-US" sz="1200" i="1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400" i="1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endParaRPr sz="2100"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endParaRPr sz="1200" b="0" i="0" u="none" strike="noStrike" cap="non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sz="18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Mosaicking Images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Cloud Masking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w="101600" cap="flat" cmpd="sng">
              <a:solidFill>
                <a:srgbClr val="0493A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Display polygon feature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var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ee.FeatureCollection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(users/FAA/District__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Boundary_SNV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/);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{'color': 'red'}, ' Districts of 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{} contains the visualization parameters</a:t>
            </a:r>
            <a:endParaRPr dirty="0"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4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specific district polygon</a:t>
            </a:r>
            <a:endParaRPr sz="8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1496961" y="164208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 dirty="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 dirty="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/>
              <a:t>Images can be exported as </a:t>
            </a:r>
            <a:r>
              <a:rPr lang="en-US" sz="2100" dirty="0" err="1"/>
              <a:t>GeoTiFF</a:t>
            </a:r>
            <a:r>
              <a:rPr lang="en-US" sz="2100" dirty="0"/>
              <a:t> 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GeoTIFF</a:t>
            </a:r>
            <a:endParaRPr sz="1400" dirty="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Export.image.toDrive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image:clips.select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('B2','B3','B4','B5','B6','B7'),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 dirty="0"/>
              <a:t>Run task to export image to local folder or cloud storage</a:t>
            </a:r>
            <a:endParaRPr sz="2100" dirty="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Features can be exported as KML or SHP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FeatureCollection to a KML file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Export.table.toDrive({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description:'vectorsToDriveExample',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	 fileFormat: 'KML'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Run task to export feature collection to local folder </a:t>
            </a:r>
            <a:endParaRPr sz="210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u="sng"/>
              <a:t>Exercise 1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Import Protected Areas into GEE</a:t>
            </a:r>
            <a:endParaRPr sz="18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Filter/ Query Protected Areas in Bono and Bono East Region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Export the filtered Protected Areas as a shapefile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lang="en-US" sz="2000" b="1" i="0" u="sng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2000" b="1" i="0" u="sng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GeoTIFF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</a:t>
            </a:r>
            <a:r>
              <a:rPr lang="en-US" sz="2100" dirty="0"/>
              <a:t>comprises of a two-dimensional array of individual picture elements called pixels arranged in columns and rows </a:t>
            </a:r>
            <a:endParaRPr sz="2100" dirty="0"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Each pixel represents an area on the Earth's surface, which has an intensity value, and a location address in the two dimensional image </a:t>
            </a:r>
            <a:endParaRPr sz="2100"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6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0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rot="-5400000" flipH="1">
            <a:off x="3732728" y="4188279"/>
            <a:ext cx="420600" cy="10602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rot="10800000" flipH="1">
            <a:off x="5465166" y="3626207"/>
            <a:ext cx="601200" cy="8559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Collection </a:t>
            </a:r>
            <a:r>
              <a:rPr lang="en-US" sz="2100" dirty="0"/>
              <a:t>is a stack of images.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For instance, a collection of all Landsat 7 images in a given time period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sz="12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lang="en-US" sz="2100" i="1" u="sng"/>
              <a:t>Map.addLayer(image,</a:t>
            </a:r>
            <a:r>
              <a:rPr lang="en-US" sz="2100" i="1" u="sng">
                <a:solidFill>
                  <a:srgbClr val="FF0000"/>
                </a:solidFill>
              </a:rPr>
              <a:t>{visualization parameters}</a:t>
            </a:r>
            <a:r>
              <a:rPr lang="en-US" sz="2100" i="1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i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marL="171450" lvl="0" indent="-44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sz="12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w="25400" cap="flat" cmpd="sng">
              <a:solidFill>
                <a:srgbClr val="0493A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w="25400" cap="flat" cmpd="sng">
              <a:solidFill>
                <a:srgbClr val="0493AF">
                  <a:alpha val="7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1317</Words>
  <Application>Microsoft Office PowerPoint</Application>
  <PresentationFormat>On-screen Show (16:9)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Dosis</vt:lpstr>
      <vt:lpstr>Open Sans</vt:lpstr>
      <vt:lpstr>Calibri</vt:lpstr>
      <vt:lpstr>Source Sans Pro</vt:lpstr>
      <vt:lpstr>Trebuchet MS</vt:lpstr>
      <vt:lpstr>Noto Sans Symbols</vt:lpstr>
      <vt:lpstr>Arial</vt:lpstr>
      <vt:lpstr>Cerimon template</vt:lpstr>
      <vt:lpstr>DATA EXPLORATION IN  Google Earth Engine 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Display or image visualization - 3</vt:lpstr>
      <vt:lpstr>Run Script</vt:lpstr>
      <vt:lpstr>Image Processing - 1</vt:lpstr>
      <vt:lpstr>Image Processing - 2</vt:lpstr>
      <vt:lpstr>Image Processing - 3</vt:lpstr>
      <vt:lpstr>PowerPoint Presentation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 Google Earth Engine    </dc:title>
  <dc:creator>CERSGIS-RS1</dc:creator>
  <cp:lastModifiedBy>Ernest Opoku-Kwarteng</cp:lastModifiedBy>
  <cp:revision>2</cp:revision>
  <dcterms:modified xsi:type="dcterms:W3CDTF">2022-09-04T17:10:57Z</dcterms:modified>
</cp:coreProperties>
</file>